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PEDRA FUNDAMENTAL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PEDRA FUNDAMENTAL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8F26B0F-011D-498E-AD10-60389769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 igreja, o fundamento </a:t>
            </a:r>
          </a:p>
          <a:p>
            <a:r>
              <a:rPr lang="pt-BR" dirty="0"/>
              <a:t>É Cristo, o Salvador; </a:t>
            </a:r>
          </a:p>
          <a:p>
            <a:r>
              <a:rPr lang="pt-BR" dirty="0"/>
              <a:t>Em Seu poder descansa, </a:t>
            </a:r>
          </a:p>
          <a:p>
            <a:r>
              <a:rPr lang="pt-BR" dirty="0"/>
              <a:t>É forte em Seu amor. </a:t>
            </a:r>
          </a:p>
        </p:txBody>
      </p:sp>
    </p:spTree>
    <p:extLst>
      <p:ext uri="{BB962C8B-B14F-4D97-AF65-F5344CB8AC3E}">
        <p14:creationId xmlns:p14="http://schemas.microsoft.com/office/powerpoint/2010/main" val="151010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PEDRA FUNDAMENTAL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257AD6-5620-449C-9C63-8B90CCA4E5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</a:t>
            </a:r>
            <a:r>
              <a:rPr lang="pt-BR" dirty="0" err="1"/>
              <a:t>nEle</a:t>
            </a:r>
            <a:r>
              <a:rPr lang="pt-BR" dirty="0"/>
              <a:t>, bem firmada, </a:t>
            </a:r>
          </a:p>
          <a:p>
            <a:r>
              <a:rPr lang="pt-BR" dirty="0"/>
              <a:t>Segura sempre está,</a:t>
            </a:r>
          </a:p>
          <a:p>
            <a:r>
              <a:rPr lang="pt-BR" dirty="0"/>
              <a:t>E sobre a Rocha eterna </a:t>
            </a:r>
          </a:p>
          <a:p>
            <a:r>
              <a:rPr lang="pt-BR" dirty="0"/>
              <a:t>Jamais se abalará.</a:t>
            </a:r>
          </a:p>
        </p:txBody>
      </p:sp>
    </p:spTree>
    <p:extLst>
      <p:ext uri="{BB962C8B-B14F-4D97-AF65-F5344CB8AC3E}">
        <p14:creationId xmlns:p14="http://schemas.microsoft.com/office/powerpoint/2010/main" val="54749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PEDRA FUNDAMENTAL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C2CACF-8B3B-43E0-8DA8-8CBDE6C55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pedra tão preciosa </a:t>
            </a:r>
          </a:p>
          <a:p>
            <a:r>
              <a:rPr lang="pt-BR" dirty="0"/>
              <a:t>Que Deus predestinou</a:t>
            </a:r>
          </a:p>
          <a:p>
            <a:r>
              <a:rPr lang="pt-BR" dirty="0"/>
              <a:t>Sustenta pedras vivas </a:t>
            </a:r>
          </a:p>
          <a:p>
            <a:r>
              <a:rPr lang="pt-BR" dirty="0"/>
              <a:t>Que a graça trabalhou. </a:t>
            </a:r>
          </a:p>
        </p:txBody>
      </p:sp>
    </p:spTree>
    <p:extLst>
      <p:ext uri="{BB962C8B-B14F-4D97-AF65-F5344CB8AC3E}">
        <p14:creationId xmlns:p14="http://schemas.microsoft.com/office/powerpoint/2010/main" val="400461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PEDRA FUNDAMENTAL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560C06-03FD-4530-8D58-FAA2A165E9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quando o monumento </a:t>
            </a:r>
          </a:p>
          <a:p>
            <a:r>
              <a:rPr lang="pt-BR" dirty="0"/>
              <a:t>Surgir, à plena luz, </a:t>
            </a:r>
          </a:p>
          <a:p>
            <a:r>
              <a:rPr lang="pt-BR" dirty="0"/>
              <a:t>A glória do edifício </a:t>
            </a:r>
          </a:p>
          <a:p>
            <a:r>
              <a:rPr lang="pt-BR" dirty="0"/>
              <a:t>Será do Rei Jesus.</a:t>
            </a:r>
          </a:p>
        </p:txBody>
      </p:sp>
    </p:spTree>
    <p:extLst>
      <p:ext uri="{BB962C8B-B14F-4D97-AF65-F5344CB8AC3E}">
        <p14:creationId xmlns:p14="http://schemas.microsoft.com/office/powerpoint/2010/main" val="71535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PEDRA FUNDAMENTAL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66A550F-A5D9-4836-9915-D63BAA61E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nós Te rogamos </a:t>
            </a:r>
          </a:p>
          <a:p>
            <a:r>
              <a:rPr lang="pt-BR" dirty="0"/>
              <a:t>Que, erguido por amor, </a:t>
            </a:r>
          </a:p>
          <a:p>
            <a:r>
              <a:rPr lang="pt-BR" dirty="0"/>
              <a:t>O templo consagrado </a:t>
            </a:r>
          </a:p>
          <a:p>
            <a:r>
              <a:rPr lang="pt-BR" dirty="0"/>
              <a:t>Resulte em Teu louvor,</a:t>
            </a:r>
          </a:p>
        </p:txBody>
      </p:sp>
    </p:spTree>
    <p:extLst>
      <p:ext uri="{BB962C8B-B14F-4D97-AF65-F5344CB8AC3E}">
        <p14:creationId xmlns:p14="http://schemas.microsoft.com/office/powerpoint/2010/main" val="26141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PEDRA FUNDAMENTAL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ABF5EA-4D94-4DC4-8AC4-7A0BBDE36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que almas redimidas </a:t>
            </a:r>
          </a:p>
          <a:p>
            <a:r>
              <a:rPr lang="pt-BR" dirty="0"/>
              <a:t>Aqui, em comunhão, </a:t>
            </a:r>
          </a:p>
          <a:p>
            <a:r>
              <a:rPr lang="pt-BR" dirty="0"/>
              <a:t>Se tornem templo santo </a:t>
            </a:r>
          </a:p>
          <a:p>
            <a:r>
              <a:rPr lang="pt-BR" dirty="0"/>
              <a:t>De Tua habitação.</a:t>
            </a:r>
          </a:p>
        </p:txBody>
      </p:sp>
    </p:spTree>
    <p:extLst>
      <p:ext uri="{BB962C8B-B14F-4D97-AF65-F5344CB8AC3E}">
        <p14:creationId xmlns:p14="http://schemas.microsoft.com/office/powerpoint/2010/main" val="37067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63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PEDRA FUNDAMENTAL</vt:lpstr>
      <vt:lpstr>A PEDRA FUNDAMENTAL</vt:lpstr>
      <vt:lpstr>A PEDRA FUNDAMENTAL</vt:lpstr>
      <vt:lpstr>A PEDRA FUNDAMENTAL</vt:lpstr>
      <vt:lpstr>A PEDRA FUNDAMENTAL</vt:lpstr>
      <vt:lpstr>A PEDRA FUNDAMENTAL</vt:lpstr>
      <vt:lpstr>A PEDRA FUNDAMENTAL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2019-06-12T23:09:32Z</dcterms:modified>
</cp:coreProperties>
</file>